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74" r:id="rId4"/>
    <p:sldId id="280" r:id="rId5"/>
    <p:sldId id="281" r:id="rId6"/>
    <p:sldId id="258" r:id="rId7"/>
    <p:sldId id="28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84" r:id="rId2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03F8A-64CF-42FA-A689-73479BECC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3D082-7F55-4F4B-940B-A57F49810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62E2-73D6-48A9-80F5-FEA35CC5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75264-A2F6-4885-8E53-09AE6564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A701A-D427-4F77-BEC2-416931DB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415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679F-1731-48AF-AEDA-14ECFA94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CD69BD-CD04-4F16-8905-8DAA880C2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3B9DF-8A82-4D80-8BC6-FB9F471C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AF791-2A9A-4D2E-84BD-5C3449F8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2E655-E238-47D6-8FFC-9F4217A4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391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DFFD67-B37E-4AA0-836D-59313D38F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5B0F2-5546-445D-9BAF-4D659EEBE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32250-AD60-4E0A-BBDD-5A5CDD220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93C03-B01C-4F1F-BFBE-92071713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A5AE7-EADA-4220-BBC6-C1693BAB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558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0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8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93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6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79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6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69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0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A1A1F-A206-4308-BE4D-9DD6DC98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ECC2-04C8-47B6-9C58-CA679B9EE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BBCD4-7121-4834-8DDA-862FC153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D532-EAC1-4B3E-B864-CC21B77B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96276-5A06-405E-84B2-92696DCE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1072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37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51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1C47E-5C31-48D6-8644-5BAD219C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396B7-1A08-4D09-A2B8-D2106EEB0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72850-02B4-4482-BEE4-C1EE2FD5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9493F-0217-4018-8C50-DDAEB25E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19DB-653E-4F4B-A9DD-D2417878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317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7279-8E16-4582-A257-CC3B987C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31C6-4916-4DD3-939C-8A1B201F4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596A4-310E-4141-BDDF-3F805259A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6A0DE-30C2-4535-90B6-2EA74A18B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E750A-FAB6-4D43-A4B6-E75BF4E1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361AF-52EB-454B-A8E6-6A0EAE09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174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D2846-6B2F-451B-A8CA-AB067216F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052B6-9457-4BBC-9BEA-BD611BFB1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389C6-6DAB-4A9D-A055-637B74CFC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8D1B89-80CF-4AD7-96FB-51C2799B7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018F2-7B49-43E1-9B82-871B9655A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330D4F-BC6A-47C1-B8EE-F5DAC683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A24C0-EDE6-411A-8B26-7BE16952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385BC-F323-463C-AE75-5BD17C28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33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0FE4-F85C-4761-BA98-4165B4F7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46A94-E92B-4AEA-9D2B-6B2CBF5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9783A-66BF-4D93-A98C-28E8FC6F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2CB61-A207-4117-93CB-29F8660A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90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808AE-CC83-48CD-A380-84468FF0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B0C73-BB83-4731-8A95-2FE48A2E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D8CE0-794D-4825-9745-04B4130A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750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247D2-C58E-4528-ABA6-F1A20C20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7FF90-D4B7-46BD-890D-602395B0D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BC704-DC36-4952-A675-B9721ED23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2D8DA-B54A-4C6C-A00F-559E8BAD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53514-88E0-4860-B4A6-EAC8565E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DF29F-6E3B-43AE-9F11-F6D9E34B3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654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FF2D-173A-46F0-92F7-CA2F15F5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B91D11-F097-417F-AE86-ABB7F3B1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A0B8D-6884-4DCC-87A8-59561B520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730EF-990A-4C7F-BEA4-FF9E4C2D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8714E-71CC-4323-BB9E-15B129FE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CD056-11E2-4282-B20C-64B49A05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43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D536F-4417-41A8-98ED-5E48059F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0CF0F-0B80-4B05-83CB-F3C3B8284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D09E5-7BA3-454E-B7D5-C30959F27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59894-8149-4165-BD5F-E95AA2F69BCD}" type="datetimeFigureOut">
              <a:rPr lang="vi-VN" smtClean="0"/>
              <a:t>21/07/2023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D7B8F-E386-4519-81A3-BD5B4D58F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36E8C-EA9E-4635-9B18-1DAAC70AA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C8AE-7ABC-4B88-95BE-50A15440CA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877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BE7F-C312-46F8-A4AC-6398E4CABC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5B8D-A11F-4594-8413-454A21480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5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WaterLily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81600"/>
            <a:ext cx="136525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WaterLily-02-june"/>
          <p:cNvPicPr>
            <a:picLocks noChangeAspect="1" noChangeArrowheads="1" noCrop="1"/>
          </p:cNvPicPr>
          <p:nvPr/>
        </p:nvPicPr>
        <p:blipFill>
          <a:blip r:embed="rId2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05400"/>
            <a:ext cx="136525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WaterLily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05400"/>
            <a:ext cx="136525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WaterLily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105400"/>
            <a:ext cx="136525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2001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17"/>
          <p:cNvSpPr txBox="1">
            <a:spLocks noChangeArrowheads="1"/>
          </p:cNvSpPr>
          <p:nvPr/>
        </p:nvSpPr>
        <p:spPr bwMode="auto">
          <a:xfrm>
            <a:off x="2590800" y="5105400"/>
            <a:ext cx="662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vi-VN" altLang="vi-V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1" name="WordArt 21"/>
          <p:cNvSpPr>
            <a:spLocks noChangeArrowheads="1" noChangeShapeType="1" noTextEdit="1"/>
          </p:cNvSpPr>
          <p:nvPr/>
        </p:nvSpPr>
        <p:spPr bwMode="auto">
          <a:xfrm>
            <a:off x="2438400" y="1514476"/>
            <a:ext cx="7162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02" name="Picture 1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4964113"/>
            <a:ext cx="162718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10"/>
          <p:cNvSpPr>
            <a:spLocks noChangeArrowheads="1" noChangeShapeType="1" noTextEdit="1"/>
          </p:cNvSpPr>
          <p:nvPr/>
        </p:nvSpPr>
        <p:spPr bwMode="auto">
          <a:xfrm>
            <a:off x="4209256" y="727282"/>
            <a:ext cx="3316287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11</a:t>
            </a:r>
          </a:p>
        </p:txBody>
      </p:sp>
      <p:sp>
        <p:nvSpPr>
          <p:cNvPr id="12" name="WordArt 11"/>
          <p:cNvSpPr>
            <a:spLocks noChangeArrowheads="1" noChangeShapeType="1" noTextEdit="1"/>
          </p:cNvSpPr>
          <p:nvPr/>
        </p:nvSpPr>
        <p:spPr bwMode="auto">
          <a:xfrm>
            <a:off x="2438400" y="2895601"/>
            <a:ext cx="7086600" cy="16573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DẠNG VĂN BẢN</a:t>
            </a:r>
          </a:p>
        </p:txBody>
      </p:sp>
      <p:pic>
        <p:nvPicPr>
          <p:cNvPr id="15" name="Picture 3" descr="buch00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3924300"/>
            <a:ext cx="26098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3825" y="1635205"/>
            <a:ext cx="6178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TIẾT 22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59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5058" y="554769"/>
            <a:ext cx="5220942" cy="186690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lệnh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lang="vi-VN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0091" y="4011590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Căn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C7DC8D-FF56-4E3D-B050-50821F4AFD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9144" y="656285"/>
            <a:ext cx="4436981" cy="1663868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605E3FB-A7DD-4D17-98C1-BF965A62DBA6}"/>
              </a:ext>
            </a:extLst>
          </p:cNvPr>
          <p:cNvSpPr/>
          <p:nvPr/>
        </p:nvSpPr>
        <p:spPr>
          <a:xfrm>
            <a:off x="7707053" y="1143902"/>
            <a:ext cx="78759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347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4544" y="667652"/>
            <a:ext cx="4216725" cy="186690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lệnh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lang="vi-VN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0091" y="4011590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Căn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trái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904A00-8EE8-4770-B9BB-0A8D4E7426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8410" y="637746"/>
            <a:ext cx="5597715" cy="213246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9C2854A-C7F6-4C25-8A4D-E260DCF15523}"/>
              </a:ext>
            </a:extLst>
          </p:cNvPr>
          <p:cNvSpPr/>
          <p:nvPr/>
        </p:nvSpPr>
        <p:spPr>
          <a:xfrm>
            <a:off x="5348166" y="1470991"/>
            <a:ext cx="78759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005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28F899-4602-4919-AAAC-06096789B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695" y="667652"/>
            <a:ext cx="5096288" cy="19009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70091" y="4011590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Căn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99693F-E1B7-4BB2-95EC-C7CD835B84D4}"/>
              </a:ext>
            </a:extLst>
          </p:cNvPr>
          <p:cNvSpPr/>
          <p:nvPr/>
        </p:nvSpPr>
        <p:spPr>
          <a:xfrm>
            <a:off x="474544" y="667652"/>
            <a:ext cx="4216725" cy="186690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lệnh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lang="vi-VN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7858CF-2E41-423A-92A3-3B2FDC299DE1}"/>
              </a:ext>
            </a:extLst>
          </p:cNvPr>
          <p:cNvSpPr/>
          <p:nvPr/>
        </p:nvSpPr>
        <p:spPr>
          <a:xfrm>
            <a:off x="6506403" y="1301465"/>
            <a:ext cx="78759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2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7823" y="669999"/>
            <a:ext cx="4280038" cy="1830622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văn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căn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0091" y="4011590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Căn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321EFB-369A-4330-A729-CF6E8C36B7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1250" y="492496"/>
            <a:ext cx="4862927" cy="236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87550" y="1613852"/>
            <a:ext cx="3967404" cy="186690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50822" y="4576664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giữa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dòng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văn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EF6E2B-5908-4BD5-BA5A-A7EB3E36F6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3281" y="299740"/>
            <a:ext cx="3771900" cy="4276924"/>
          </a:xfrm>
          <a:prstGeom prst="rect">
            <a:avLst/>
          </a:prstGeom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E72C1E5D-8BC2-4C76-88E2-59517F2A0568}"/>
              </a:ext>
            </a:extLst>
          </p:cNvPr>
          <p:cNvSpPr/>
          <p:nvPr/>
        </p:nvSpPr>
        <p:spPr>
          <a:xfrm>
            <a:off x="5577206" y="2547302"/>
            <a:ext cx="227246" cy="35492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535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6031" y="422248"/>
            <a:ext cx="3802960" cy="186690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lệnh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0091" y="4011590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Tăng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mứt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thụt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trái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79FCC5-7BD9-4582-B512-E8EF62B845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0612" y="642164"/>
            <a:ext cx="4921298" cy="184303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3C3C6B3-42CC-45F5-BF0E-AA54C7FFF6B7}"/>
              </a:ext>
            </a:extLst>
          </p:cNvPr>
          <p:cNvSpPr/>
          <p:nvPr/>
        </p:nvSpPr>
        <p:spPr>
          <a:xfrm>
            <a:off x="7786566" y="686702"/>
            <a:ext cx="78759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1075" y="979510"/>
            <a:ext cx="3577673" cy="186690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lệnh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0091" y="4011590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Giảm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mứt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thụt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trái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E92DF7-F2EA-4823-8367-AC48AE620B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9638" y="979510"/>
            <a:ext cx="4830844" cy="18669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51A9EBC-039E-4482-BAB6-04538657DE68}"/>
              </a:ext>
            </a:extLst>
          </p:cNvPr>
          <p:cNvSpPr/>
          <p:nvPr/>
        </p:nvSpPr>
        <p:spPr>
          <a:xfrm>
            <a:off x="7349244" y="979510"/>
            <a:ext cx="78759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5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8A32F6-58C7-4DFE-9954-8AB715972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25" y="895350"/>
            <a:ext cx="4324350" cy="5067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A0EBBD-120D-4344-8F75-E2D6AB412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184" y="895350"/>
            <a:ext cx="4295775" cy="5067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529803-8820-4F2F-89AA-7C0FFA694CF1}"/>
              </a:ext>
            </a:extLst>
          </p:cNvPr>
          <p:cNvSpPr txBox="1"/>
          <p:nvPr/>
        </p:nvSpPr>
        <p:spPr>
          <a:xfrm>
            <a:off x="2940949" y="249019"/>
            <a:ext cx="618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2 VĂN BẢN SAU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137826-B020-448E-92F9-87317C854C89}"/>
              </a:ext>
            </a:extLst>
          </p:cNvPr>
          <p:cNvSpPr txBox="1"/>
          <p:nvPr/>
        </p:nvSpPr>
        <p:spPr>
          <a:xfrm>
            <a:off x="1783663" y="5962650"/>
            <a:ext cx="2006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3317A9"/>
                </a:solidFill>
              </a:rPr>
              <a:t>Văn</a:t>
            </a:r>
            <a:r>
              <a:rPr lang="en-US" sz="3200" b="1" dirty="0">
                <a:solidFill>
                  <a:srgbClr val="3317A9"/>
                </a:solidFill>
              </a:rPr>
              <a:t> </a:t>
            </a:r>
            <a:r>
              <a:rPr lang="en-US" sz="3200" b="1" dirty="0" err="1">
                <a:solidFill>
                  <a:srgbClr val="3317A9"/>
                </a:solidFill>
              </a:rPr>
              <a:t>bản</a:t>
            </a:r>
            <a:r>
              <a:rPr lang="en-US" sz="3200" b="1" dirty="0">
                <a:solidFill>
                  <a:srgbClr val="3317A9"/>
                </a:solidFill>
              </a:rPr>
              <a:t> 1</a:t>
            </a:r>
            <a:endParaRPr lang="vi-VN" sz="3200" b="1" dirty="0">
              <a:solidFill>
                <a:srgbClr val="3317A9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2B0426-5DD5-43C5-8D26-F846506C27C8}"/>
              </a:ext>
            </a:extLst>
          </p:cNvPr>
          <p:cNvSpPr txBox="1"/>
          <p:nvPr/>
        </p:nvSpPr>
        <p:spPr>
          <a:xfrm>
            <a:off x="7531170" y="5975074"/>
            <a:ext cx="2006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3317A9"/>
                </a:solidFill>
              </a:rPr>
              <a:t>Văn</a:t>
            </a:r>
            <a:r>
              <a:rPr lang="en-US" sz="3200" b="1" dirty="0">
                <a:solidFill>
                  <a:srgbClr val="3317A9"/>
                </a:solidFill>
              </a:rPr>
              <a:t> </a:t>
            </a:r>
            <a:r>
              <a:rPr lang="en-US" sz="3200" b="1" dirty="0" err="1">
                <a:solidFill>
                  <a:srgbClr val="3317A9"/>
                </a:solidFill>
              </a:rPr>
              <a:t>bản</a:t>
            </a:r>
            <a:r>
              <a:rPr lang="en-US" sz="3200" b="1" dirty="0">
                <a:solidFill>
                  <a:srgbClr val="3317A9"/>
                </a:solidFill>
              </a:rPr>
              <a:t> 2</a:t>
            </a:r>
            <a:endParaRPr lang="vi-VN" sz="3200" b="1" dirty="0">
              <a:solidFill>
                <a:srgbClr val="3317A9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B42C77-F469-444F-8BBE-6EFF5C8190B7}"/>
              </a:ext>
            </a:extLst>
          </p:cNvPr>
          <p:cNvSpPr txBox="1"/>
          <p:nvPr/>
        </p:nvSpPr>
        <p:spPr>
          <a:xfrm>
            <a:off x="1745125" y="5932708"/>
            <a:ext cx="2558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3317A9"/>
                </a:solidFill>
              </a:rPr>
              <a:t>Không</a:t>
            </a:r>
            <a:r>
              <a:rPr lang="en-US" sz="3200" b="1" dirty="0">
                <a:solidFill>
                  <a:srgbClr val="3317A9"/>
                </a:solidFill>
              </a:rPr>
              <a:t> </a:t>
            </a:r>
            <a:r>
              <a:rPr lang="en-US" sz="3200" b="1" dirty="0" err="1">
                <a:solidFill>
                  <a:srgbClr val="3317A9"/>
                </a:solidFill>
              </a:rPr>
              <a:t>hợp</a:t>
            </a:r>
            <a:r>
              <a:rPr lang="en-US" sz="3200" b="1" dirty="0">
                <a:solidFill>
                  <a:srgbClr val="3317A9"/>
                </a:solidFill>
              </a:rPr>
              <a:t> </a:t>
            </a:r>
            <a:r>
              <a:rPr lang="en-US" sz="3200" b="1" dirty="0" err="1">
                <a:solidFill>
                  <a:srgbClr val="3317A9"/>
                </a:solidFill>
              </a:rPr>
              <a:t>lí</a:t>
            </a:r>
            <a:endParaRPr lang="vi-VN" sz="3200" b="1" dirty="0">
              <a:solidFill>
                <a:srgbClr val="3317A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F0F667-9E76-4F68-9774-123DF05EB914}"/>
              </a:ext>
            </a:extLst>
          </p:cNvPr>
          <p:cNvSpPr txBox="1"/>
          <p:nvPr/>
        </p:nvSpPr>
        <p:spPr>
          <a:xfrm>
            <a:off x="7411159" y="5962649"/>
            <a:ext cx="2558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3317A9"/>
                </a:solidFill>
              </a:rPr>
              <a:t>Hợp</a:t>
            </a:r>
            <a:r>
              <a:rPr lang="en-US" sz="3200" b="1" dirty="0">
                <a:solidFill>
                  <a:srgbClr val="3317A9"/>
                </a:solidFill>
              </a:rPr>
              <a:t> </a:t>
            </a:r>
            <a:r>
              <a:rPr lang="en-US" sz="3200" b="1" dirty="0" err="1">
                <a:solidFill>
                  <a:srgbClr val="3317A9"/>
                </a:solidFill>
              </a:rPr>
              <a:t>lí</a:t>
            </a:r>
            <a:r>
              <a:rPr lang="en-US" sz="3200" b="1" dirty="0">
                <a:solidFill>
                  <a:srgbClr val="3317A9"/>
                </a:solidFill>
              </a:rPr>
              <a:t> </a:t>
            </a:r>
            <a:r>
              <a:rPr lang="en-US" sz="3200" b="1" dirty="0" err="1">
                <a:solidFill>
                  <a:srgbClr val="3317A9"/>
                </a:solidFill>
              </a:rPr>
              <a:t>hơn</a:t>
            </a:r>
            <a:endParaRPr lang="vi-VN" sz="3200" b="1" dirty="0">
              <a:solidFill>
                <a:srgbClr val="3317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0" grpId="1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BC7B9C-019F-4398-9B0D-8F2B4E496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455" y="293985"/>
            <a:ext cx="4332839" cy="627002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5DF9EE0-66EC-45F5-BE91-D7CDD722144F}"/>
              </a:ext>
            </a:extLst>
          </p:cNvPr>
          <p:cNvSpPr/>
          <p:nvPr/>
        </p:nvSpPr>
        <p:spPr>
          <a:xfrm>
            <a:off x="4193584" y="421440"/>
            <a:ext cx="1119117" cy="38213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710FF5-0900-4E0D-8C07-E70AC3C0F114}"/>
              </a:ext>
            </a:extLst>
          </p:cNvPr>
          <p:cNvCxnSpPr>
            <a:cxnSpLocks/>
          </p:cNvCxnSpPr>
          <p:nvPr/>
        </p:nvCxnSpPr>
        <p:spPr>
          <a:xfrm flipH="1">
            <a:off x="5312702" y="421440"/>
            <a:ext cx="1004592" cy="19106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1B49C75-CDAD-400A-B68E-166EBA360A80}"/>
              </a:ext>
            </a:extLst>
          </p:cNvPr>
          <p:cNvSpPr/>
          <p:nvPr/>
        </p:nvSpPr>
        <p:spPr>
          <a:xfrm>
            <a:off x="6096000" y="132189"/>
            <a:ext cx="2470291" cy="70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2800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E101A8-EAC4-4503-B0D2-14BCBFBACAC7}"/>
              </a:ext>
            </a:extLst>
          </p:cNvPr>
          <p:cNvSpPr/>
          <p:nvPr/>
        </p:nvSpPr>
        <p:spPr>
          <a:xfrm>
            <a:off x="6865283" y="5926806"/>
            <a:ext cx="605021" cy="38213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0B2E3A1-87B2-4F01-A3F5-14CE96B11AFC}"/>
              </a:ext>
            </a:extLst>
          </p:cNvPr>
          <p:cNvCxnSpPr/>
          <p:nvPr/>
        </p:nvCxnSpPr>
        <p:spPr>
          <a:xfrm flipV="1">
            <a:off x="5993213" y="6177954"/>
            <a:ext cx="950821" cy="18808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942EF7-729F-4B3D-8D90-B0E71E3B0BA3}"/>
              </a:ext>
            </a:extLst>
          </p:cNvPr>
          <p:cNvSpPr/>
          <p:nvPr/>
        </p:nvSpPr>
        <p:spPr>
          <a:xfrm>
            <a:off x="3998332" y="5949867"/>
            <a:ext cx="2470291" cy="70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2800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4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DC3E0FE-8BEE-4D58-A7C2-083FAF93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237" y="654533"/>
            <a:ext cx="4135526" cy="5548934"/>
          </a:xfrm>
          <a:prstGeom prst="rect">
            <a:avLst/>
          </a:prstGeom>
        </p:spPr>
      </p:pic>
      <p:sp>
        <p:nvSpPr>
          <p:cNvPr id="7" name="Text Box 17">
            <a:extLst>
              <a:ext uri="{FF2B5EF4-FFF2-40B4-BE49-F238E27FC236}">
                <a16:creationId xmlns:a16="http://schemas.microsoft.com/office/drawing/2014/main" id="{7FEAAC5C-DAA2-47E4-8738-2C70F77AE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9102" y="3069431"/>
            <a:ext cx="12954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/>
              <a:t>Lề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phải</a:t>
            </a:r>
            <a:endParaRPr lang="en-US" altLang="en-US" sz="2400" b="1" dirty="0"/>
          </a:p>
          <a:p>
            <a:pPr eaLnBrk="1" hangingPunct="1">
              <a:spcBef>
                <a:spcPts val="600"/>
              </a:spcBef>
            </a:pPr>
            <a:r>
              <a:rPr lang="en-US" altLang="en-US" sz="2400" b="1" dirty="0"/>
              <a:t>(Right)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E5FC21AC-80F2-4885-99A8-8FABE8B65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288" y="197402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/>
              <a:t>Lề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trên</a:t>
            </a:r>
            <a:r>
              <a:rPr lang="en-US" altLang="en-US" sz="2400" b="1" dirty="0"/>
              <a:t> (Top)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BE8CD45F-1649-486F-8008-B6F9F2C40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763" y="6123127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/>
              <a:t>Lề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dưới</a:t>
            </a:r>
            <a:r>
              <a:rPr lang="en-US" altLang="en-US" sz="2400" b="1" dirty="0"/>
              <a:t> (Bottom)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95B95970-EC72-416C-9F2A-7F51C2211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77" y="3238708"/>
            <a:ext cx="11430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/>
              <a:t>Lề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trái</a:t>
            </a:r>
            <a:endParaRPr lang="en-US" altLang="en-US" sz="2400" b="1" dirty="0"/>
          </a:p>
          <a:p>
            <a:pPr eaLnBrk="1" hangingPunct="1">
              <a:spcBef>
                <a:spcPts val="600"/>
              </a:spcBef>
            </a:pPr>
            <a:r>
              <a:rPr lang="en-US" altLang="en-US" sz="2400" b="1" dirty="0"/>
              <a:t>(Left)</a:t>
            </a:r>
          </a:p>
        </p:txBody>
      </p:sp>
      <p:sp>
        <p:nvSpPr>
          <p:cNvPr id="11" name="Line 21">
            <a:extLst>
              <a:ext uri="{FF2B5EF4-FFF2-40B4-BE49-F238E27FC236}">
                <a16:creationId xmlns:a16="http://schemas.microsoft.com/office/drawing/2014/main" id="{65E9C54A-4047-43E3-A4EB-076FF4740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8237" y="3429000"/>
            <a:ext cx="653772" cy="1594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2">
            <a:extLst>
              <a:ext uri="{FF2B5EF4-FFF2-40B4-BE49-F238E27FC236}">
                <a16:creationId xmlns:a16="http://schemas.microsoft.com/office/drawing/2014/main" id="{E7D9775A-8213-4D6B-9F9F-D71D270C4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5713" y="654533"/>
            <a:ext cx="13295" cy="48515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4">
            <a:extLst>
              <a:ext uri="{FF2B5EF4-FFF2-40B4-BE49-F238E27FC236}">
                <a16:creationId xmlns:a16="http://schemas.microsoft.com/office/drawing/2014/main" id="{3553B7E3-F424-4AB1-B3EE-455A1B05D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815013"/>
            <a:ext cx="17144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1">
            <a:extLst>
              <a:ext uri="{FF2B5EF4-FFF2-40B4-BE49-F238E27FC236}">
                <a16:creationId xmlns:a16="http://schemas.microsoft.com/office/drawing/2014/main" id="{9726E882-D667-443B-9071-CD93EDAF12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83487" y="3432313"/>
            <a:ext cx="626843" cy="1263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B (10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34" y="227557"/>
            <a:ext cx="904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B (10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088" y="528743"/>
            <a:ext cx="904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B (10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55" y="304800"/>
            <a:ext cx="904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B (10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682" y="201197"/>
            <a:ext cx="904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D (190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260" y="5026025"/>
            <a:ext cx="7524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 descr="D (190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701" y="5232495"/>
            <a:ext cx="7524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WordArt 10"/>
          <p:cNvSpPr>
            <a:spLocks noChangeArrowheads="1" noChangeShapeType="1" noTextEdit="1"/>
          </p:cNvSpPr>
          <p:nvPr/>
        </p:nvSpPr>
        <p:spPr bwMode="auto">
          <a:xfrm>
            <a:off x="1374230" y="201197"/>
            <a:ext cx="9424967" cy="1622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11:</a:t>
            </a:r>
          </a:p>
          <a:p>
            <a:pPr algn="ctr"/>
            <a:r>
              <a:rPr lang="en-US" sz="3600" b="1" kern="10" dirty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DẠNG VĂN BẢN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2562226" y="2473325"/>
            <a:ext cx="7159171" cy="609600"/>
          </a:xfrm>
          <a:prstGeom prst="rect">
            <a:avLst/>
          </a:prstGeom>
          <a:gradFill rotWithShape="1">
            <a:gsLst>
              <a:gs pos="0">
                <a:srgbClr val="C8E6F4"/>
              </a:gs>
              <a:gs pos="100000">
                <a:srgbClr val="F4EF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8E6F4"/>
            </a:extrusionClr>
            <a:contourClr>
              <a:srgbClr val="C8E6F4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/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3384036" y="2468562"/>
            <a:ext cx="59875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Oval 23"/>
          <p:cNvSpPr>
            <a:spLocks noChangeArrowheads="1"/>
          </p:cNvSpPr>
          <p:nvPr/>
        </p:nvSpPr>
        <p:spPr bwMode="auto">
          <a:xfrm>
            <a:off x="2743200" y="2473325"/>
            <a:ext cx="6858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2F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b="1">
                <a:latin typeface="Times New Roman" panose="02020603050405020304" pitchFamily="18" charset="0"/>
              </a:rPr>
              <a:t>1</a:t>
            </a:r>
          </a:p>
        </p:txBody>
      </p:sp>
      <p:pic>
        <p:nvPicPr>
          <p:cNvPr id="9229" name="Picture 31" descr="56CEE190D2834983BE9B1882D8651F7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7831" y="2846861"/>
            <a:ext cx="857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32" descr="56CEE190D2834983BE9B1882D8651F7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80" y="2397125"/>
            <a:ext cx="857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1" name="Group 34"/>
          <p:cNvGrpSpPr>
            <a:grpSpLocks/>
          </p:cNvGrpSpPr>
          <p:nvPr/>
        </p:nvGrpSpPr>
        <p:grpSpPr bwMode="auto">
          <a:xfrm>
            <a:off x="2562226" y="3200400"/>
            <a:ext cx="7159171" cy="660400"/>
            <a:chOff x="1326" y="2518"/>
            <a:chExt cx="3170" cy="416"/>
          </a:xfrm>
        </p:grpSpPr>
        <p:sp>
          <p:nvSpPr>
            <p:cNvPr id="9232" name="Rectangle 35"/>
            <p:cNvSpPr>
              <a:spLocks noChangeArrowheads="1"/>
            </p:cNvSpPr>
            <p:nvPr/>
          </p:nvSpPr>
          <p:spPr bwMode="auto">
            <a:xfrm>
              <a:off x="1326" y="2518"/>
              <a:ext cx="3170" cy="384"/>
            </a:xfrm>
            <a:prstGeom prst="rect">
              <a:avLst/>
            </a:prstGeom>
            <a:gradFill rotWithShape="1">
              <a:gsLst>
                <a:gs pos="0">
                  <a:srgbClr val="C8E6F4"/>
                </a:gs>
                <a:gs pos="100000">
                  <a:srgbClr val="F4EF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C8E6F4"/>
              </a:extrusionClr>
              <a:contourClr>
                <a:srgbClr val="C8E6F4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9233" name="Text Box 36"/>
            <p:cNvSpPr txBox="1">
              <a:spLocks noChangeArrowheads="1"/>
            </p:cNvSpPr>
            <p:nvPr/>
          </p:nvSpPr>
          <p:spPr bwMode="auto">
            <a:xfrm>
              <a:off x="1520" y="2566"/>
              <a:ext cx="269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in</a:t>
              </a:r>
            </a:p>
          </p:txBody>
        </p:sp>
        <p:sp>
          <p:nvSpPr>
            <p:cNvPr id="9234" name="Oval 37"/>
            <p:cNvSpPr>
              <a:spLocks noChangeArrowheads="1"/>
            </p:cNvSpPr>
            <p:nvPr/>
          </p:nvSpPr>
          <p:spPr bwMode="auto">
            <a:xfrm>
              <a:off x="1389" y="2518"/>
              <a:ext cx="321" cy="3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2F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b="1">
                  <a:latin typeface="Times New Roman" panose="02020603050405020304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51094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6" grpId="0"/>
      <p:bldP spid="92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D99388-A0B3-411D-8455-24BAB84F5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922" y="1443761"/>
            <a:ext cx="3354193" cy="4500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C13671-7553-4125-891F-5B0797823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091" y="1678076"/>
            <a:ext cx="5334000" cy="3752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1E80D0-4D3F-4857-8E2D-711C81570BAA}"/>
              </a:ext>
            </a:extLst>
          </p:cNvPr>
          <p:cNvSpPr txBox="1"/>
          <p:nvPr/>
        </p:nvSpPr>
        <p:spPr>
          <a:xfrm>
            <a:off x="751215" y="243432"/>
            <a:ext cx="10711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	Quan </a:t>
            </a:r>
            <a:r>
              <a:rPr lang="en-US" sz="3600" dirty="0" err="1"/>
              <a:t>sát</a:t>
            </a:r>
            <a:r>
              <a:rPr lang="en-US" sz="3600" dirty="0"/>
              <a:t> 2 </a:t>
            </a:r>
            <a:r>
              <a:rPr lang="en-US" sz="3600" dirty="0" err="1"/>
              <a:t>văn</a:t>
            </a:r>
            <a:r>
              <a:rPr lang="en-US" sz="3600" dirty="0"/>
              <a:t> </a:t>
            </a:r>
            <a:r>
              <a:rPr lang="en-US" sz="3600" dirty="0" err="1"/>
              <a:t>bản</a:t>
            </a:r>
            <a:r>
              <a:rPr lang="en-US" sz="3600" dirty="0"/>
              <a:t> </a:t>
            </a:r>
            <a:r>
              <a:rPr lang="en-US" sz="3600" dirty="0" err="1"/>
              <a:t>bên</a:t>
            </a:r>
            <a:r>
              <a:rPr lang="en-US" sz="3600" dirty="0"/>
              <a:t> </a:t>
            </a:r>
            <a:r>
              <a:rPr lang="en-US" sz="3600" dirty="0" err="1"/>
              <a:t>dưới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biết</a:t>
            </a:r>
            <a:r>
              <a:rPr lang="en-US" sz="3600" dirty="0"/>
              <a:t> </a:t>
            </a:r>
            <a:r>
              <a:rPr lang="en-US" sz="3600" dirty="0" err="1"/>
              <a:t>hướng</a:t>
            </a:r>
            <a:r>
              <a:rPr lang="en-US" sz="3600" dirty="0"/>
              <a:t> </a:t>
            </a:r>
            <a:r>
              <a:rPr lang="en-US" sz="3600" dirty="0" err="1"/>
              <a:t>trang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từng</a:t>
            </a:r>
            <a:r>
              <a:rPr lang="en-US" sz="3600" dirty="0"/>
              <a:t> </a:t>
            </a:r>
            <a:r>
              <a:rPr lang="en-US" sz="3600" dirty="0" err="1"/>
              <a:t>văn</a:t>
            </a:r>
            <a:r>
              <a:rPr lang="en-US" sz="3600" dirty="0"/>
              <a:t> </a:t>
            </a:r>
            <a:r>
              <a:rPr lang="en-US" sz="3600" dirty="0" err="1"/>
              <a:t>bản</a:t>
            </a:r>
            <a:r>
              <a:rPr lang="en-US" sz="3600" dirty="0"/>
              <a:t>? 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57E261-1573-47B2-970C-D474F9D3E72D}"/>
              </a:ext>
            </a:extLst>
          </p:cNvPr>
          <p:cNvSpPr txBox="1"/>
          <p:nvPr/>
        </p:nvSpPr>
        <p:spPr>
          <a:xfrm>
            <a:off x="1997765" y="5957630"/>
            <a:ext cx="2004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17A9"/>
                </a:solidFill>
              </a:rPr>
              <a:t>Văn</a:t>
            </a:r>
            <a:r>
              <a:rPr lang="en-US" sz="3200" dirty="0">
                <a:solidFill>
                  <a:srgbClr val="3317A9"/>
                </a:solidFill>
              </a:rPr>
              <a:t> </a:t>
            </a:r>
            <a:r>
              <a:rPr lang="en-US" sz="3200" dirty="0" err="1">
                <a:solidFill>
                  <a:srgbClr val="3317A9"/>
                </a:solidFill>
              </a:rPr>
              <a:t>bản</a:t>
            </a:r>
            <a:r>
              <a:rPr lang="en-US" sz="3200" dirty="0">
                <a:solidFill>
                  <a:srgbClr val="3317A9"/>
                </a:solidFill>
              </a:rPr>
              <a:t> 1</a:t>
            </a:r>
            <a:endParaRPr lang="vi-VN" sz="3200" dirty="0">
              <a:solidFill>
                <a:srgbClr val="3317A9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BEE3D3-3A65-4B36-A266-9A2E44820901}"/>
              </a:ext>
            </a:extLst>
          </p:cNvPr>
          <p:cNvSpPr txBox="1"/>
          <p:nvPr/>
        </p:nvSpPr>
        <p:spPr>
          <a:xfrm>
            <a:off x="7409887" y="5665242"/>
            <a:ext cx="2004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17A9"/>
                </a:solidFill>
              </a:rPr>
              <a:t>Văn</a:t>
            </a:r>
            <a:r>
              <a:rPr lang="en-US" sz="3200" dirty="0">
                <a:solidFill>
                  <a:srgbClr val="3317A9"/>
                </a:solidFill>
              </a:rPr>
              <a:t> </a:t>
            </a:r>
            <a:r>
              <a:rPr lang="en-US" sz="3200" dirty="0" err="1">
                <a:solidFill>
                  <a:srgbClr val="3317A9"/>
                </a:solidFill>
              </a:rPr>
              <a:t>bản</a:t>
            </a:r>
            <a:r>
              <a:rPr lang="en-US" sz="3200" dirty="0">
                <a:solidFill>
                  <a:srgbClr val="3317A9"/>
                </a:solidFill>
              </a:rPr>
              <a:t> 2</a:t>
            </a:r>
            <a:endParaRPr lang="vi-VN" sz="3200" dirty="0">
              <a:solidFill>
                <a:srgbClr val="3317A9"/>
              </a:solidFill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FA2C6DC-D43C-4B12-B151-4F01D0C4F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6960" y="5957629"/>
            <a:ext cx="22860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b="1" i="1" dirty="0" err="1">
                <a:solidFill>
                  <a:srgbClr val="FF0066"/>
                </a:solidFill>
              </a:rPr>
              <a:t>Hướng</a:t>
            </a:r>
            <a:r>
              <a:rPr lang="en-US" altLang="vi-VN" sz="2800" b="1" i="1" dirty="0">
                <a:solidFill>
                  <a:srgbClr val="FF0066"/>
                </a:solidFill>
              </a:rPr>
              <a:t> </a:t>
            </a:r>
            <a:r>
              <a:rPr lang="en-US" altLang="vi-VN" sz="2800" b="1" i="1" dirty="0" err="1">
                <a:solidFill>
                  <a:srgbClr val="FF0066"/>
                </a:solidFill>
              </a:rPr>
              <a:t>trang</a:t>
            </a:r>
            <a:r>
              <a:rPr lang="en-US" altLang="vi-VN" sz="2800" b="1" i="1" dirty="0">
                <a:solidFill>
                  <a:srgbClr val="FF0066"/>
                </a:solidFill>
              </a:rPr>
              <a:t> </a:t>
            </a:r>
            <a:r>
              <a:rPr lang="en-US" altLang="vi-VN" sz="2800" b="1" i="1" dirty="0" err="1">
                <a:solidFill>
                  <a:srgbClr val="FF0066"/>
                </a:solidFill>
              </a:rPr>
              <a:t>đứng</a:t>
            </a:r>
            <a:endParaRPr lang="en-US" altLang="vi-VN" sz="2800" b="1" i="1" dirty="0">
              <a:solidFill>
                <a:srgbClr val="FF0066"/>
              </a:solidFill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ECBD2E11-DE7D-4AED-870C-140520FE8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640" y="5660461"/>
            <a:ext cx="35814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b="1" i="1" dirty="0" err="1">
                <a:solidFill>
                  <a:srgbClr val="FF0066"/>
                </a:solidFill>
              </a:rPr>
              <a:t>Hướng</a:t>
            </a:r>
            <a:r>
              <a:rPr lang="en-US" altLang="vi-VN" sz="2800" b="1" i="1" dirty="0">
                <a:solidFill>
                  <a:srgbClr val="FF0066"/>
                </a:solidFill>
              </a:rPr>
              <a:t> </a:t>
            </a:r>
            <a:r>
              <a:rPr lang="en-US" altLang="vi-VN" sz="2800" b="1" i="1" dirty="0" err="1">
                <a:solidFill>
                  <a:srgbClr val="FF0066"/>
                </a:solidFill>
              </a:rPr>
              <a:t>trang</a:t>
            </a:r>
            <a:r>
              <a:rPr lang="en-US" altLang="vi-VN" sz="2800" b="1" i="1" dirty="0">
                <a:solidFill>
                  <a:srgbClr val="FF0066"/>
                </a:solidFill>
              </a:rPr>
              <a:t> </a:t>
            </a:r>
            <a:r>
              <a:rPr lang="en-US" altLang="vi-VN" sz="2800" b="1" i="1" dirty="0" err="1">
                <a:solidFill>
                  <a:srgbClr val="FF0066"/>
                </a:solidFill>
              </a:rPr>
              <a:t>nằm</a:t>
            </a:r>
            <a:r>
              <a:rPr lang="en-US" altLang="vi-VN" sz="2800" b="1" i="1" dirty="0">
                <a:solidFill>
                  <a:srgbClr val="FF0066"/>
                </a:solidFill>
              </a:rPr>
              <a:t> </a:t>
            </a:r>
            <a:r>
              <a:rPr lang="en-US" altLang="vi-VN" sz="2800" b="1" i="1" dirty="0" err="1">
                <a:solidFill>
                  <a:srgbClr val="FF0066"/>
                </a:solidFill>
              </a:rPr>
              <a:t>ngang</a:t>
            </a:r>
            <a:endParaRPr lang="en-US" altLang="vi-VN" sz="2800" b="1" i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42930" y="2153479"/>
            <a:ext cx="7696200" cy="2590800"/>
          </a:xfrm>
          <a:prstGeom prst="rect">
            <a:avLst/>
          </a:prstGeom>
          <a:noFill/>
        </p:spPr>
        <p:txBody>
          <a:bodyPr wrap="none" numCol="1">
            <a:prstTxWarp prst="textDoubleWave1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6000" b="1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Tiết </a:t>
            </a:r>
            <a:r>
              <a:rPr lang="en-US" sz="6000" b="1" dirty="0" err="1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000" b="1" dirty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6000" b="1" dirty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6000" b="1" dirty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b="1" dirty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6000" b="1" dirty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6000" b="1" dirty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7774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59506B0-FF71-4E59-A781-F58D329D3BA0}"/>
              </a:ext>
            </a:extLst>
          </p:cNvPr>
          <p:cNvCxnSpPr>
            <a:cxnSpLocks/>
          </p:cNvCxnSpPr>
          <p:nvPr/>
        </p:nvCxnSpPr>
        <p:spPr>
          <a:xfrm>
            <a:off x="5340623" y="375094"/>
            <a:ext cx="0" cy="648290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19275C6-C6ED-493F-913E-23A78451A50A}"/>
              </a:ext>
            </a:extLst>
          </p:cNvPr>
          <p:cNvSpPr/>
          <p:nvPr/>
        </p:nvSpPr>
        <p:spPr>
          <a:xfrm>
            <a:off x="0" y="5762"/>
            <a:ext cx="12191998" cy="3693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11. ĐỊNH DẠNG VĂN BẢN</a:t>
            </a:r>
            <a:endParaRPr lang="vi-V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E3651-C7D1-4ABE-9079-26CF4D65521E}"/>
              </a:ext>
            </a:extLst>
          </p:cNvPr>
          <p:cNvSpPr txBox="1"/>
          <p:nvPr/>
        </p:nvSpPr>
        <p:spPr>
          <a:xfrm>
            <a:off x="-1" y="649357"/>
            <a:ext cx="5406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3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59506B0-FF71-4E59-A781-F58D329D3BA0}"/>
              </a:ext>
            </a:extLst>
          </p:cNvPr>
          <p:cNvCxnSpPr>
            <a:cxnSpLocks/>
          </p:cNvCxnSpPr>
          <p:nvPr/>
        </p:nvCxnSpPr>
        <p:spPr>
          <a:xfrm>
            <a:off x="5340623" y="375094"/>
            <a:ext cx="0" cy="648290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19275C6-C6ED-493F-913E-23A78451A50A}"/>
              </a:ext>
            </a:extLst>
          </p:cNvPr>
          <p:cNvSpPr/>
          <p:nvPr/>
        </p:nvSpPr>
        <p:spPr>
          <a:xfrm>
            <a:off x="0" y="5762"/>
            <a:ext cx="12191998" cy="3693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11. ĐỊNH DẠNG VĂN BẢN</a:t>
            </a:r>
            <a:endParaRPr lang="vi-V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E3651-C7D1-4ABE-9079-26CF4D65521E}"/>
              </a:ext>
            </a:extLst>
          </p:cNvPr>
          <p:cNvSpPr txBox="1"/>
          <p:nvPr/>
        </p:nvSpPr>
        <p:spPr>
          <a:xfrm>
            <a:off x="-1" y="649357"/>
            <a:ext cx="5406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2E7B9871-2322-4B55-A793-D53A1D89190D}"/>
              </a:ext>
            </a:extLst>
          </p:cNvPr>
          <p:cNvSpPr/>
          <p:nvPr/>
        </p:nvSpPr>
        <p:spPr>
          <a:xfrm>
            <a:off x="6811617" y="1590261"/>
            <a:ext cx="4757530" cy="2928730"/>
          </a:xfrm>
          <a:prstGeom prst="wedgeEllipseCallout">
            <a:avLst>
              <a:gd name="adj1" fmla="val -50638"/>
              <a:gd name="adj2" fmla="val 7607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77E1AF-C456-4A1A-AB46-26B38C5378AC}"/>
              </a:ext>
            </a:extLst>
          </p:cNvPr>
          <p:cNvSpPr txBox="1"/>
          <p:nvPr/>
        </p:nvSpPr>
        <p:spPr>
          <a:xfrm>
            <a:off x="397568" y="1267095"/>
            <a:ext cx="4863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B7D67E-7B0A-4A9B-AC03-C8516BD79962}"/>
              </a:ext>
            </a:extLst>
          </p:cNvPr>
          <p:cNvSpPr txBox="1"/>
          <p:nvPr/>
        </p:nvSpPr>
        <p:spPr>
          <a:xfrm>
            <a:off x="410822" y="1851870"/>
            <a:ext cx="4863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7C619F-8D64-41BA-B302-4E4117BFF083}"/>
              </a:ext>
            </a:extLst>
          </p:cNvPr>
          <p:cNvSpPr txBox="1"/>
          <p:nvPr/>
        </p:nvSpPr>
        <p:spPr>
          <a:xfrm>
            <a:off x="410822" y="2436645"/>
            <a:ext cx="4863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CDF477-3EA1-4A62-ACE0-D2D72D43AAA9}"/>
              </a:ext>
            </a:extLst>
          </p:cNvPr>
          <p:cNvSpPr txBox="1"/>
          <p:nvPr/>
        </p:nvSpPr>
        <p:spPr>
          <a:xfrm>
            <a:off x="410821" y="3054383"/>
            <a:ext cx="4863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4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584E0D-44B8-4FB6-B9D5-4B5284F6D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409163"/>
              </p:ext>
            </p:extLst>
          </p:nvPr>
        </p:nvGraphicFramePr>
        <p:xfrm>
          <a:off x="609600" y="2612983"/>
          <a:ext cx="10972800" cy="3962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5812">
                  <a:extLst>
                    <a:ext uri="{9D8B030D-6E8A-4147-A177-3AD203B41FA5}">
                      <a16:colId xmlns:a16="http://schemas.microsoft.com/office/drawing/2014/main" val="3101289952"/>
                    </a:ext>
                  </a:extLst>
                </a:gridCol>
                <a:gridCol w="5486988">
                  <a:extLst>
                    <a:ext uri="{9D8B030D-6E8A-4147-A177-3AD203B41FA5}">
                      <a16:colId xmlns:a16="http://schemas.microsoft.com/office/drawing/2014/main" val="1460143371"/>
                    </a:ext>
                  </a:extLst>
                </a:gridCol>
              </a:tblGrid>
              <a:tr h="3126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A. </a:t>
                      </a:r>
                      <a:r>
                        <a:rPr lang="en-US" sz="3200" dirty="0" err="1">
                          <a:effectLst/>
                        </a:rPr>
                        <a:t>Định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dạng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văn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bản</a:t>
                      </a:r>
                      <a:endParaRPr lang="vi-VN" sz="3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B. </a:t>
                      </a:r>
                      <a:r>
                        <a:rPr lang="en-US" sz="3200" dirty="0" err="1">
                          <a:effectLst/>
                        </a:rPr>
                        <a:t>Biên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tập</a:t>
                      </a:r>
                      <a:r>
                        <a:rPr lang="en-US" sz="3200" dirty="0">
                          <a:effectLst/>
                        </a:rPr>
                        <a:t>, </a:t>
                      </a:r>
                      <a:r>
                        <a:rPr lang="en-US" sz="3200" dirty="0" err="1">
                          <a:effectLst/>
                        </a:rPr>
                        <a:t>chỉnh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sửa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nội</a:t>
                      </a:r>
                      <a:r>
                        <a:rPr lang="en-US" sz="3200" dirty="0">
                          <a:effectLst/>
                        </a:rPr>
                        <a:t> dung</a:t>
                      </a:r>
                      <a:endParaRPr lang="vi-VN" sz="3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C. </a:t>
                      </a:r>
                      <a:r>
                        <a:rPr lang="en-US" sz="3200" dirty="0" err="1">
                          <a:effectLst/>
                        </a:rPr>
                        <a:t>Lưu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trữ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văn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bản</a:t>
                      </a:r>
                      <a:endParaRPr lang="vi-VN" sz="3200" dirty="0"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D. In </a:t>
                      </a:r>
                      <a:r>
                        <a:rPr lang="en-US" sz="3200" dirty="0" err="1">
                          <a:effectLst/>
                        </a:rPr>
                        <a:t>văn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bản</a:t>
                      </a:r>
                      <a:endParaRPr lang="vi-VN" sz="3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E</a:t>
                      </a:r>
                      <a:r>
                        <a:rPr lang="en-US" sz="3200">
                          <a:effectLst/>
                        </a:rPr>
                        <a:t>. </a:t>
                      </a:r>
                      <a:r>
                        <a:rPr lang="en-US" sz="3200" dirty="0">
                          <a:effectLst/>
                        </a:rPr>
                        <a:t>Chia </a:t>
                      </a:r>
                      <a:r>
                        <a:rPr lang="en-US" sz="3200" dirty="0" err="1">
                          <a:effectLst/>
                        </a:rPr>
                        <a:t>sẻ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và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làm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việc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cộng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tác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với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bạn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trên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cùng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một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tài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liệu</a:t>
                      </a:r>
                      <a:r>
                        <a:rPr lang="en-US" sz="3200" dirty="0">
                          <a:effectLst/>
                        </a:rPr>
                        <a:t>.</a:t>
                      </a:r>
                      <a:endParaRPr lang="vi-VN" sz="3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F</a:t>
                      </a:r>
                      <a:r>
                        <a:rPr lang="en-US" sz="3200">
                          <a:effectLst/>
                        </a:rPr>
                        <a:t>. </a:t>
                      </a:r>
                      <a:r>
                        <a:rPr lang="en-US" sz="3200" dirty="0" err="1">
                          <a:effectLst/>
                        </a:rPr>
                        <a:t>Lưu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trữ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cuốn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sổ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nhờ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công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nghệ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đám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mây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endParaRPr lang="vi-VN" sz="3200" dirty="0"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4573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5A3EFCA-F4E3-4E94-86FB-E51CFB112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15" y="149834"/>
            <a:ext cx="109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kumimoji="0" lang="vi-VN" altLang="vi-VN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45685-02BF-474C-86E4-2ABA04921365}"/>
              </a:ext>
            </a:extLst>
          </p:cNvPr>
          <p:cNvSpPr txBox="1"/>
          <p:nvPr/>
        </p:nvSpPr>
        <p:spPr>
          <a:xfrm>
            <a:off x="868315" y="734609"/>
            <a:ext cx="108068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:…………..</a:t>
            </a:r>
            <a:endParaRPr kumimoji="0" lang="vi-VN" altLang="vi-VN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3200" b="0" i="0" u="none" strike="noStrike" cap="none" normalizeH="0" baseline="0" dirty="0" err="1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kumimoji="0" lang="en-US" altLang="vi-VN" sz="3200" b="0" i="0" u="none" strike="noStrike" cap="none" normalizeH="0" baseline="0" dirty="0">
                <a:ln>
                  <a:noFill/>
                </a:ln>
                <a:solidFill>
                  <a:srgbClr val="3317A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vi-VN" sz="3200" b="0" i="0" u="none" strike="noStrike" cap="none" normalizeH="0" baseline="0" dirty="0">
              <a:ln>
                <a:noFill/>
              </a:ln>
              <a:solidFill>
                <a:srgbClr val="3317A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9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59506B0-FF71-4E59-A781-F58D329D3BA0}"/>
              </a:ext>
            </a:extLst>
          </p:cNvPr>
          <p:cNvCxnSpPr>
            <a:cxnSpLocks/>
          </p:cNvCxnSpPr>
          <p:nvPr/>
        </p:nvCxnSpPr>
        <p:spPr>
          <a:xfrm>
            <a:off x="5340623" y="375094"/>
            <a:ext cx="0" cy="648290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19275C6-C6ED-493F-913E-23A78451A50A}"/>
              </a:ext>
            </a:extLst>
          </p:cNvPr>
          <p:cNvSpPr/>
          <p:nvPr/>
        </p:nvSpPr>
        <p:spPr>
          <a:xfrm>
            <a:off x="0" y="5762"/>
            <a:ext cx="12191998" cy="3693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11. ĐỊNH DẠNG VĂN BẢN</a:t>
            </a:r>
            <a:endParaRPr lang="vi-V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E3651-C7D1-4ABE-9079-26CF4D65521E}"/>
              </a:ext>
            </a:extLst>
          </p:cNvPr>
          <p:cNvSpPr txBox="1"/>
          <p:nvPr/>
        </p:nvSpPr>
        <p:spPr>
          <a:xfrm>
            <a:off x="-1" y="649357"/>
            <a:ext cx="5406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D152A4-9DE9-438F-A9DD-44DDC8E1CB74}"/>
              </a:ext>
            </a:extLst>
          </p:cNvPr>
          <p:cNvSpPr txBox="1"/>
          <p:nvPr/>
        </p:nvSpPr>
        <p:spPr>
          <a:xfrm>
            <a:off x="0" y="1234132"/>
            <a:ext cx="5406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7D033A-9707-40E9-9C87-696808E228F2}"/>
              </a:ext>
            </a:extLst>
          </p:cNvPr>
          <p:cNvSpPr txBox="1"/>
          <p:nvPr/>
        </p:nvSpPr>
        <p:spPr>
          <a:xfrm>
            <a:off x="821635" y="2014330"/>
            <a:ext cx="3922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7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490" y="2762254"/>
            <a:ext cx="3083200" cy="876465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latin typeface="Tahoma"/>
                <a:ea typeface="Tahoma"/>
                <a:cs typeface="Tahoma"/>
              </a:rPr>
              <a:t>Câu</a:t>
            </a:r>
            <a:r>
              <a:rPr lang="en-US" sz="3200" dirty="0">
                <a:latin typeface="Tahoma"/>
                <a:ea typeface="Tahoma"/>
                <a:cs typeface="Tahoma"/>
              </a:rPr>
              <a:t> 1: </a:t>
            </a:r>
            <a:r>
              <a:rPr lang="en-US" sz="3200" dirty="0" err="1">
                <a:latin typeface="Tahoma"/>
                <a:ea typeface="Tahoma"/>
                <a:cs typeface="Tahoma"/>
              </a:rPr>
              <a:t>Đây</a:t>
            </a:r>
            <a:r>
              <a:rPr lang="en-US" sz="3200" dirty="0">
                <a:latin typeface="Tahoma"/>
                <a:ea typeface="Tahoma"/>
                <a:cs typeface="Tahoma"/>
              </a:rPr>
              <a:t> </a:t>
            </a:r>
            <a:r>
              <a:rPr lang="en-US" sz="3200" dirty="0" err="1">
                <a:latin typeface="Tahoma"/>
                <a:ea typeface="Tahoma"/>
                <a:cs typeface="Tahoma"/>
              </a:rPr>
              <a:t>là</a:t>
            </a:r>
            <a:r>
              <a:rPr lang="en-US" sz="3200" dirty="0">
                <a:latin typeface="Tahoma"/>
                <a:ea typeface="Tahoma"/>
                <a:cs typeface="Tahoma"/>
              </a:rPr>
              <a:t> </a:t>
            </a:r>
            <a:r>
              <a:rPr lang="en-US" sz="3200" dirty="0" err="1">
                <a:latin typeface="Tahoma"/>
                <a:ea typeface="Tahoma"/>
                <a:cs typeface="Tahoma"/>
              </a:rPr>
              <a:t>khoảng</a:t>
            </a:r>
            <a:r>
              <a:rPr lang="en-US" sz="3200" dirty="0">
                <a:latin typeface="Tahoma"/>
                <a:ea typeface="Tahoma"/>
                <a:cs typeface="Tahoma"/>
              </a:rPr>
              <a:t> </a:t>
            </a:r>
            <a:r>
              <a:rPr lang="en-US" sz="3200" dirty="0" err="1">
                <a:latin typeface="Tahoma"/>
                <a:ea typeface="Tahoma"/>
                <a:cs typeface="Tahoma"/>
              </a:rPr>
              <a:t>cách</a:t>
            </a:r>
            <a:r>
              <a:rPr lang="en-US" sz="3200" dirty="0">
                <a:latin typeface="Tahoma"/>
                <a:ea typeface="Tahoma"/>
                <a:cs typeface="Tahoma"/>
              </a:rPr>
              <a:t> </a:t>
            </a:r>
            <a:r>
              <a:rPr lang="en-US" sz="3200" dirty="0" err="1">
                <a:latin typeface="Tahoma"/>
                <a:ea typeface="Tahoma"/>
                <a:cs typeface="Tahoma"/>
              </a:rPr>
              <a:t>gì</a:t>
            </a:r>
            <a:r>
              <a:rPr lang="en-US" sz="3200" dirty="0">
                <a:latin typeface="Tahoma"/>
                <a:ea typeface="Tahoma"/>
                <a:cs typeface="Tahoma"/>
              </a:rPr>
              <a:t>?   </a:t>
            </a:r>
            <a:endParaRPr lang="vi-VN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0090" y="4937778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Khoảng</a:t>
            </a:r>
            <a:r>
              <a:rPr lang="en-US" sz="3200" dirty="0"/>
              <a:t>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đoạn</a:t>
            </a:r>
            <a:r>
              <a:rPr lang="en-US" sz="3200" dirty="0"/>
              <a:t> </a:t>
            </a:r>
            <a:r>
              <a:rPr lang="en-US" sz="3200" dirty="0" err="1"/>
              <a:t>văn</a:t>
            </a:r>
            <a:endParaRPr lang="vi-VN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34EA03-49F3-418D-92EC-113CE5086A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4605" y="703162"/>
            <a:ext cx="3771900" cy="3857625"/>
          </a:xfrm>
          <a:prstGeom prst="rect">
            <a:avLst/>
          </a:prstGeom>
        </p:spPr>
      </p:pic>
      <p:sp>
        <p:nvSpPr>
          <p:cNvPr id="8" name="Left Bracket 7">
            <a:extLst>
              <a:ext uri="{FF2B5EF4-FFF2-40B4-BE49-F238E27FC236}">
                <a16:creationId xmlns:a16="http://schemas.microsoft.com/office/drawing/2014/main" id="{0A16926E-587F-4180-AEE5-4DEA6CB3425B}"/>
              </a:ext>
            </a:extLst>
          </p:cNvPr>
          <p:cNvSpPr/>
          <p:nvPr/>
        </p:nvSpPr>
        <p:spPr>
          <a:xfrm>
            <a:off x="4214193" y="3200487"/>
            <a:ext cx="459684" cy="361122"/>
          </a:xfrm>
          <a:prstGeom prst="leftBracke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09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11965" y="657298"/>
            <a:ext cx="4081669" cy="1847361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lệnh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dùng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 </a:t>
            </a:r>
            <a:endParaRPr lang="vi-VN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272" y="4488668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/>
              <a:t>Đặt</a:t>
            </a:r>
            <a:r>
              <a:rPr lang="en-US" sz="3200" dirty="0"/>
              <a:t> </a:t>
            </a:r>
            <a:r>
              <a:rPr lang="en-US" sz="3200" dirty="0" err="1"/>
              <a:t>khoảng</a:t>
            </a:r>
            <a:r>
              <a:rPr lang="en-US" sz="3200" dirty="0"/>
              <a:t>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dòng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đoạn</a:t>
            </a:r>
            <a:r>
              <a:rPr lang="en-US" sz="3200" dirty="0"/>
              <a:t>, </a:t>
            </a:r>
            <a:r>
              <a:rPr lang="en-US" sz="3200" dirty="0" err="1"/>
              <a:t>giữa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đoạn</a:t>
            </a:r>
            <a:r>
              <a:rPr lang="en-US" sz="3200" dirty="0"/>
              <a:t> 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2A33E9-70CD-4B50-A765-DD9E986DAE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856447"/>
            <a:ext cx="4275052" cy="1648213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3076933F-9E6C-4701-B544-B912B8184618}"/>
              </a:ext>
            </a:extLst>
          </p:cNvPr>
          <p:cNvSpPr/>
          <p:nvPr/>
        </p:nvSpPr>
        <p:spPr>
          <a:xfrm>
            <a:off x="7945592" y="1369189"/>
            <a:ext cx="78759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765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85875" y="1283639"/>
            <a:ext cx="4647092" cy="186690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căn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lang="vi-VN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7057" y="4607938"/>
            <a:ext cx="7451819" cy="1245308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dirty="0" err="1"/>
              <a:t>Căn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4847323"/>
            <a:ext cx="1285875" cy="1285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1B67B8-05C3-4C7B-83BC-1B741B3360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0729" y="321249"/>
            <a:ext cx="3771900" cy="3857625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400E53F-EFEE-4A50-85E4-065919F95AE5}"/>
              </a:ext>
            </a:extLst>
          </p:cNvPr>
          <p:cNvGrpSpPr/>
          <p:nvPr/>
        </p:nvGrpSpPr>
        <p:grpSpPr>
          <a:xfrm>
            <a:off x="6096000" y="626830"/>
            <a:ext cx="2531166" cy="1404730"/>
            <a:chOff x="6096000" y="626830"/>
            <a:chExt cx="2531166" cy="1404730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55C6909-1CC4-4A14-A947-D70FC6CE2F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1497496"/>
              <a:ext cx="2504661" cy="53406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99F4EA4-C995-4B0D-B3B4-FA17DF4E6BF1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031559"/>
              <a:ext cx="2504661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F08B54B-7565-40B5-865C-22768325D5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2505" y="626830"/>
              <a:ext cx="2504661" cy="13914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9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463</Words>
  <Application>Microsoft Office PowerPoint</Application>
  <PresentationFormat>Widescreen</PresentationFormat>
  <Paragraphs>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Tahoma</vt:lpstr>
      <vt:lpstr>Times New Roman</vt:lpstr>
      <vt:lpstr>Trebuchet MS</vt:lpstr>
      <vt:lpstr>VNI-Times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NGUYEN DUY KY</cp:lastModifiedBy>
  <cp:revision>24</cp:revision>
  <dcterms:created xsi:type="dcterms:W3CDTF">2021-07-26T11:57:25Z</dcterms:created>
  <dcterms:modified xsi:type="dcterms:W3CDTF">2023-07-21T09:14:11Z</dcterms:modified>
</cp:coreProperties>
</file>